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2"/>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7" r:id="rId418"/>
    <p:sldId id="701" r:id="rId419"/>
    <p:sldId id="702" r:id="rId420"/>
    <p:sldId id="703" r:id="rId421"/>
    <p:sldId id="704" r:id="rId422"/>
    <p:sldId id="1130" r:id="rId423"/>
    <p:sldId id="705" r:id="rId424"/>
    <p:sldId id="708" r:id="rId425"/>
    <p:sldId id="1089"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 id="503" r:id="rId568"/>
    <p:sldId id="1101" r:id="rId569"/>
    <p:sldId id="1118" r:id="rId570"/>
    <p:sldId id="1120" r:id="rId5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 This is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569660"/>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31325"/>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08324"/>
          </a:xfrm>
          <a:prstGeom prst="rect">
            <a:avLst/>
          </a:prstGeom>
          <a:noFill/>
        </p:spPr>
        <p:txBody>
          <a:bodyPr wrap="square">
            <a:spAutoFit/>
          </a:bodyPr>
          <a:lstStyle/>
          <a:p>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FUNCTION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7056</TotalTime>
  <Words>42204</Words>
  <Application>Microsoft Office PowerPoint</Application>
  <PresentationFormat>Custom</PresentationFormat>
  <Paragraphs>5267</Paragraphs>
  <Slides>570</Slides>
  <Notes>15</Notes>
  <HiddenSlides>61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570</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1751</cp:revision>
  <dcterms:created xsi:type="dcterms:W3CDTF">2019-04-24T09:11:59Z</dcterms:created>
  <dcterms:modified xsi:type="dcterms:W3CDTF">2020-05-12T02:59:19Z</dcterms:modified>
</cp:coreProperties>
</file>